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36" d="100"/>
          <a:sy n="36" d="100"/>
        </p:scale>
        <p:origin x="1205"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Google Shape;80;p12"/>
          <p:cNvSpPr/>
          <p:nvPr userDrawn="1"/>
        </p:nvSpPr>
        <p:spPr>
          <a:xfrm>
            <a:off x="0" y="5486401"/>
            <a:ext cx="12192000" cy="1371599"/>
          </a:xfrm>
          <a:prstGeom prst="rtTriangle">
            <a:avLst/>
          </a:prstGeom>
          <a:blipFill rotWithShape="1">
            <a:blip r:embed="rId2">
              <a:alphaModFix/>
            </a:blip>
            <a:stretch>
              <a:fillRect/>
            </a:stretch>
          </a:blip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 name="Subtitle 2"/>
          <p:cNvSpPr>
            <a:spLocks noGrp="1"/>
          </p:cNvSpPr>
          <p:nvPr>
            <p:ph type="subTitle" idx="1"/>
          </p:nvPr>
        </p:nvSpPr>
        <p:spPr>
          <a:xfrm>
            <a:off x="838200" y="1285336"/>
            <a:ext cx="10515600" cy="491705"/>
          </a:xfrm>
        </p:spPr>
        <p:txBody>
          <a:bodyPr/>
          <a:lstStyle>
            <a:lvl1pPr marL="0" indent="0" algn="ctr">
              <a:lnSpc>
                <a:spcPct val="10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CB573AE6-48A6-44B6-8D27-839B1D34A9E6}" type="datetimeFigureOut">
              <a:rPr lang="en-US" smtClean="0"/>
              <a:pPr/>
              <a:t>9/20/2021</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C5E23E6-4A41-42A7-B9B3-42A6A589CAFA}" type="slidenum">
              <a:rPr lang="en-US" smtClean="0"/>
              <a:pPr/>
              <a:t>‹#›</a:t>
            </a:fld>
            <a:endParaRPr lang="en-US" dirty="0"/>
          </a:p>
        </p:txBody>
      </p:sp>
      <p:sp>
        <p:nvSpPr>
          <p:cNvPr id="8" name="Rectangle 7"/>
          <p:cNvSpPr/>
          <p:nvPr userDrawn="1"/>
        </p:nvSpPr>
        <p:spPr>
          <a:xfrm>
            <a:off x="0" y="440876"/>
            <a:ext cx="12192000" cy="84446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Shape 99"/>
          <p:cNvPicPr preferRelativeResize="0"/>
          <p:nvPr userDrawn="1"/>
        </p:nvPicPr>
        <p:blipFill rotWithShape="1">
          <a:blip r:embed="rId3"/>
          <a:stretch/>
        </p:blipFill>
        <p:spPr>
          <a:xfrm>
            <a:off x="3845021" y="1863305"/>
            <a:ext cx="4501958" cy="3925019"/>
          </a:xfrm>
          <a:prstGeom prst="rect">
            <a:avLst/>
          </a:prstGeom>
          <a:noFill/>
        </p:spPr>
      </p:pic>
      <p:sp>
        <p:nvSpPr>
          <p:cNvPr id="2" name="Title 1"/>
          <p:cNvSpPr>
            <a:spLocks noGrp="1"/>
          </p:cNvSpPr>
          <p:nvPr>
            <p:ph type="ctrTitle"/>
          </p:nvPr>
        </p:nvSpPr>
        <p:spPr>
          <a:xfrm>
            <a:off x="838200" y="440876"/>
            <a:ext cx="10515600" cy="844460"/>
          </a:xfrm>
        </p:spPr>
        <p:txBody>
          <a:bodyPr anchor="b"/>
          <a:lstStyle>
            <a:lvl1pPr algn="ctr">
              <a:defRPr sz="6000" b="1">
                <a:ln>
                  <a:solidFill>
                    <a:schemeClr val="bg1"/>
                  </a:solidFill>
                </a:ln>
                <a:solidFill>
                  <a:schemeClr val="bg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141082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Google Shape;79;p12"/>
          <p:cNvPicPr preferRelativeResize="0"/>
          <p:nvPr userDrawn="1"/>
        </p:nvPicPr>
        <p:blipFill rotWithShape="1">
          <a:blip r:embed="rId2">
            <a:alphaModFix/>
          </a:blip>
          <a:srcRect/>
          <a:stretch/>
        </p:blipFill>
        <p:spPr>
          <a:xfrm>
            <a:off x="10877909" y="5486401"/>
            <a:ext cx="1314091" cy="1235074"/>
          </a:xfrm>
          <a:prstGeom prst="rect">
            <a:avLst/>
          </a:prstGeom>
          <a:noFill/>
          <a:ln>
            <a:noFill/>
          </a:ln>
        </p:spPr>
      </p:pic>
      <p:sp>
        <p:nvSpPr>
          <p:cNvPr id="8" name="Google Shape;80;p12"/>
          <p:cNvSpPr/>
          <p:nvPr userDrawn="1"/>
        </p:nvSpPr>
        <p:spPr>
          <a:xfrm>
            <a:off x="0" y="5486401"/>
            <a:ext cx="12192000" cy="1371599"/>
          </a:xfrm>
          <a:prstGeom prst="rtTriangle">
            <a:avLst/>
          </a:prstGeom>
          <a:blipFill rotWithShape="1">
            <a:blip r:embed="rId3">
              <a:alphaModFix/>
            </a:blip>
            <a:stretch>
              <a:fillRect/>
            </a:stretch>
          </a:blip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1825625"/>
            <a:ext cx="10515600" cy="366077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bg1"/>
                </a:solidFill>
              </a:defRPr>
            </a:lvl1pPr>
          </a:lstStyle>
          <a:p>
            <a:fld id="{CB573AE6-48A6-44B6-8D27-839B1D34A9E6}" type="datetimeFigureOut">
              <a:rPr lang="en-US" smtClean="0"/>
              <a:pPr/>
              <a:t>9/20/2021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8610600" y="6356350"/>
            <a:ext cx="2267309" cy="365125"/>
          </a:xfrm>
        </p:spPr>
        <p:txBody>
          <a:bodyPr/>
          <a:lstStyle>
            <a:lvl1pPr>
              <a:defRPr>
                <a:solidFill>
                  <a:schemeClr val="tx1"/>
                </a:solidFill>
              </a:defRPr>
            </a:lvl1pPr>
          </a:lstStyle>
          <a:p>
            <a:fld id="{6C5E23E6-4A41-42A7-B9B3-42A6A589CAFA}" type="slidenum">
              <a:rPr lang="en-US" smtClean="0"/>
              <a:pPr/>
              <a:t>‹#›</a:t>
            </a:fld>
            <a:endParaRPr lang="en-US"/>
          </a:p>
        </p:txBody>
      </p:sp>
    </p:spTree>
    <p:extLst>
      <p:ext uri="{BB962C8B-B14F-4D97-AF65-F5344CB8AC3E}">
        <p14:creationId xmlns:p14="http://schemas.microsoft.com/office/powerpoint/2010/main" val="1466854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Google Shape;79;p12"/>
          <p:cNvPicPr preferRelativeResize="0"/>
          <p:nvPr userDrawn="1"/>
        </p:nvPicPr>
        <p:blipFill rotWithShape="1">
          <a:blip r:embed="rId2">
            <a:alphaModFix/>
          </a:blip>
          <a:srcRect/>
          <a:stretch/>
        </p:blipFill>
        <p:spPr>
          <a:xfrm>
            <a:off x="10921042" y="5486401"/>
            <a:ext cx="1270958" cy="1235074"/>
          </a:xfrm>
          <a:prstGeom prst="rect">
            <a:avLst/>
          </a:prstGeom>
          <a:noFill/>
          <a:ln>
            <a:noFill/>
          </a:ln>
        </p:spPr>
      </p:pic>
      <p:sp>
        <p:nvSpPr>
          <p:cNvPr id="8" name="Google Shape;80;p12"/>
          <p:cNvSpPr/>
          <p:nvPr userDrawn="1"/>
        </p:nvSpPr>
        <p:spPr>
          <a:xfrm>
            <a:off x="0" y="5486401"/>
            <a:ext cx="12192000" cy="1371599"/>
          </a:xfrm>
          <a:prstGeom prst="rtTriangle">
            <a:avLst/>
          </a:prstGeom>
          <a:blipFill rotWithShape="1">
            <a:blip r:embed="rId3">
              <a:alphaModFix/>
            </a:blip>
            <a:stretch>
              <a:fillRect/>
            </a:stretch>
          </a:blip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 name="Vertical Title 1"/>
          <p:cNvSpPr>
            <a:spLocks noGrp="1"/>
          </p:cNvSpPr>
          <p:nvPr>
            <p:ph type="title" orient="vert"/>
          </p:nvPr>
        </p:nvSpPr>
        <p:spPr>
          <a:xfrm>
            <a:off x="8724900" y="365125"/>
            <a:ext cx="2628900" cy="512127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12127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bg1"/>
                </a:solidFill>
              </a:defRPr>
            </a:lvl1pPr>
          </a:lstStyle>
          <a:p>
            <a:fld id="{CB573AE6-48A6-44B6-8D27-839B1D34A9E6}" type="datetimeFigureOut">
              <a:rPr lang="en-US" smtClean="0"/>
              <a:pPr/>
              <a:t>9/20/2021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8610600" y="6356350"/>
            <a:ext cx="2310442" cy="365125"/>
          </a:xfrm>
        </p:spPr>
        <p:txBody>
          <a:bodyPr/>
          <a:lstStyle>
            <a:lvl1pPr>
              <a:defRPr>
                <a:solidFill>
                  <a:schemeClr val="tx1"/>
                </a:solidFill>
              </a:defRPr>
            </a:lvl1pPr>
          </a:lstStyle>
          <a:p>
            <a:fld id="{6C5E23E6-4A41-42A7-B9B3-42A6A589CAFA}" type="slidenum">
              <a:rPr lang="en-US" smtClean="0"/>
              <a:pPr/>
              <a:t>‹#›</a:t>
            </a:fld>
            <a:endParaRPr lang="en-US"/>
          </a:p>
        </p:txBody>
      </p:sp>
    </p:spTree>
    <p:extLst>
      <p:ext uri="{BB962C8B-B14F-4D97-AF65-F5344CB8AC3E}">
        <p14:creationId xmlns:p14="http://schemas.microsoft.com/office/powerpoint/2010/main" val="3106956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Google Shape;79;p12"/>
          <p:cNvPicPr preferRelativeResize="0"/>
          <p:nvPr userDrawn="1"/>
        </p:nvPicPr>
        <p:blipFill rotWithShape="1">
          <a:blip r:embed="rId2">
            <a:alphaModFix/>
          </a:blip>
          <a:srcRect/>
          <a:stretch/>
        </p:blipFill>
        <p:spPr>
          <a:xfrm>
            <a:off x="10800272" y="5486401"/>
            <a:ext cx="1391728" cy="1235074"/>
          </a:xfrm>
          <a:prstGeom prst="rect">
            <a:avLst/>
          </a:prstGeom>
          <a:noFill/>
          <a:ln>
            <a:noFill/>
          </a:ln>
        </p:spPr>
      </p:pic>
      <p:sp>
        <p:nvSpPr>
          <p:cNvPr id="7" name="Google Shape;80;p12"/>
          <p:cNvSpPr/>
          <p:nvPr userDrawn="1"/>
        </p:nvSpPr>
        <p:spPr>
          <a:xfrm>
            <a:off x="0" y="5486401"/>
            <a:ext cx="12192000" cy="1371599"/>
          </a:xfrm>
          <a:prstGeom prst="rtTriangle">
            <a:avLst/>
          </a:prstGeom>
          <a:blipFill rotWithShape="1">
            <a:blip r:embed="rId3">
              <a:alphaModFix/>
            </a:blip>
            <a:stretch>
              <a:fillRect/>
            </a:stretch>
          </a:blip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838200" y="1825625"/>
            <a:ext cx="10515600" cy="3660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bg1"/>
                </a:solidFill>
              </a:defRPr>
            </a:lvl1pPr>
          </a:lstStyle>
          <a:p>
            <a:fld id="{CB573AE6-48A6-44B6-8D27-839B1D34A9E6}" type="datetimeFigureOut">
              <a:rPr lang="en-US" smtClean="0"/>
              <a:pPr/>
              <a:t>9/20/2021</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610599" y="6356350"/>
            <a:ext cx="2189673" cy="365125"/>
          </a:xfrm>
        </p:spPr>
        <p:txBody>
          <a:bodyPr/>
          <a:lstStyle>
            <a:lvl1pPr>
              <a:defRPr>
                <a:solidFill>
                  <a:schemeClr val="tx1"/>
                </a:solidFill>
              </a:defRPr>
            </a:lvl1pPr>
          </a:lstStyle>
          <a:p>
            <a:fld id="{6C5E23E6-4A41-42A7-B9B3-42A6A589CAFA}" type="slidenum">
              <a:rPr lang="en-US" smtClean="0"/>
              <a:pPr/>
              <a:t>‹#›</a:t>
            </a:fld>
            <a:endParaRPr lang="en-US"/>
          </a:p>
        </p:txBody>
      </p:sp>
    </p:spTree>
    <p:extLst>
      <p:ext uri="{BB962C8B-B14F-4D97-AF65-F5344CB8AC3E}">
        <p14:creationId xmlns:p14="http://schemas.microsoft.com/office/powerpoint/2010/main" val="1506429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Google Shape;80;p12"/>
          <p:cNvSpPr/>
          <p:nvPr userDrawn="1"/>
        </p:nvSpPr>
        <p:spPr>
          <a:xfrm>
            <a:off x="0" y="5486401"/>
            <a:ext cx="12192000" cy="1371599"/>
          </a:xfrm>
          <a:prstGeom prst="rtTriangle">
            <a:avLst/>
          </a:prstGeom>
          <a:blipFill rotWithShape="1">
            <a:blip r:embed="rId2">
              <a:alphaModFix/>
            </a:blip>
            <a:stretch>
              <a:fillRect/>
            </a:stretch>
          </a:blip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rgbClr val="00206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CB573AE6-48A6-44B6-8D27-839B1D34A9E6}" type="datetimeFigureOut">
              <a:rPr lang="en-US" smtClean="0"/>
              <a:pPr/>
              <a:t>9/20/2021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610600" y="6356350"/>
            <a:ext cx="2396706" cy="365125"/>
          </a:xfrm>
        </p:spPr>
        <p:txBody>
          <a:bodyPr/>
          <a:lstStyle>
            <a:lvl1pPr>
              <a:defRPr>
                <a:solidFill>
                  <a:schemeClr val="tx1"/>
                </a:solidFill>
              </a:defRPr>
            </a:lvl1pPr>
          </a:lstStyle>
          <a:p>
            <a:fld id="{6C5E23E6-4A41-42A7-B9B3-42A6A589CAFA}" type="slidenum">
              <a:rPr lang="en-US" smtClean="0"/>
              <a:pPr/>
              <a:t>‹#›</a:t>
            </a:fld>
            <a:endParaRPr lang="en-US"/>
          </a:p>
        </p:txBody>
      </p:sp>
      <p:pic>
        <p:nvPicPr>
          <p:cNvPr id="7" name="Google Shape;79;p12"/>
          <p:cNvPicPr preferRelativeResize="0"/>
          <p:nvPr userDrawn="1"/>
        </p:nvPicPr>
        <p:blipFill rotWithShape="1">
          <a:blip r:embed="rId3">
            <a:alphaModFix/>
          </a:blip>
          <a:srcRect/>
          <a:stretch/>
        </p:blipFill>
        <p:spPr>
          <a:xfrm>
            <a:off x="4492925" y="359191"/>
            <a:ext cx="2382328" cy="2608296"/>
          </a:xfrm>
          <a:prstGeom prst="rect">
            <a:avLst/>
          </a:prstGeom>
          <a:noFill/>
          <a:ln>
            <a:noFill/>
          </a:ln>
        </p:spPr>
      </p:pic>
      <p:sp>
        <p:nvSpPr>
          <p:cNvPr id="8" name="Rectangle 7"/>
          <p:cNvSpPr/>
          <p:nvPr userDrawn="1"/>
        </p:nvSpPr>
        <p:spPr>
          <a:xfrm>
            <a:off x="0" y="2967487"/>
            <a:ext cx="12192000" cy="1594988"/>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1850" y="2967487"/>
            <a:ext cx="10515600" cy="1594988"/>
          </a:xfrm>
        </p:spPr>
        <p:txBody>
          <a:bodyPr anchor="ctr"/>
          <a:lstStyle>
            <a:lvl1pPr>
              <a:defRPr sz="6000">
                <a:solidFill>
                  <a:srgbClr val="FF000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230741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Google Shape;79;p12"/>
          <p:cNvPicPr preferRelativeResize="0"/>
          <p:nvPr userDrawn="1"/>
        </p:nvPicPr>
        <p:blipFill rotWithShape="1">
          <a:blip r:embed="rId2">
            <a:alphaModFix/>
          </a:blip>
          <a:srcRect/>
          <a:stretch/>
        </p:blipFill>
        <p:spPr>
          <a:xfrm>
            <a:off x="10852030" y="5486401"/>
            <a:ext cx="1339970" cy="1235074"/>
          </a:xfrm>
          <a:prstGeom prst="rect">
            <a:avLst/>
          </a:prstGeom>
          <a:noFill/>
          <a:ln>
            <a:noFill/>
          </a:ln>
        </p:spPr>
      </p:pic>
      <p:sp>
        <p:nvSpPr>
          <p:cNvPr id="8" name="Google Shape;80;p12"/>
          <p:cNvSpPr/>
          <p:nvPr userDrawn="1"/>
        </p:nvSpPr>
        <p:spPr>
          <a:xfrm>
            <a:off x="0" y="5486401"/>
            <a:ext cx="12192000" cy="1371599"/>
          </a:xfrm>
          <a:prstGeom prst="rtTriangle">
            <a:avLst/>
          </a:prstGeom>
          <a:blipFill rotWithShape="1">
            <a:blip r:embed="rId3">
              <a:alphaModFix/>
            </a:blip>
            <a:stretch>
              <a:fillRect/>
            </a:stretch>
          </a:blip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3660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3660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solidFill>
                  <a:schemeClr val="bg1"/>
                </a:solidFill>
              </a:defRPr>
            </a:lvl1pPr>
          </a:lstStyle>
          <a:p>
            <a:fld id="{CB573AE6-48A6-44B6-8D27-839B1D34A9E6}" type="datetimeFigureOut">
              <a:rPr lang="en-US" smtClean="0"/>
              <a:pPr/>
              <a:t>9/20/2021</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a:xfrm>
            <a:off x="8610600" y="6356350"/>
            <a:ext cx="2241430" cy="365125"/>
          </a:xfrm>
        </p:spPr>
        <p:txBody>
          <a:bodyPr/>
          <a:lstStyle>
            <a:lvl1pPr>
              <a:defRPr>
                <a:solidFill>
                  <a:schemeClr val="tx1"/>
                </a:solidFill>
              </a:defRPr>
            </a:lvl1pPr>
          </a:lstStyle>
          <a:p>
            <a:fld id="{6C5E23E6-4A41-42A7-B9B3-42A6A589CAFA}" type="slidenum">
              <a:rPr lang="en-US" smtClean="0"/>
              <a:pPr/>
              <a:t>‹#›</a:t>
            </a:fld>
            <a:endParaRPr lang="en-US"/>
          </a:p>
        </p:txBody>
      </p:sp>
    </p:spTree>
    <p:extLst>
      <p:ext uri="{BB962C8B-B14F-4D97-AF65-F5344CB8AC3E}">
        <p14:creationId xmlns:p14="http://schemas.microsoft.com/office/powerpoint/2010/main" val="696057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Google Shape;79;p12"/>
          <p:cNvPicPr preferRelativeResize="0"/>
          <p:nvPr userDrawn="1"/>
        </p:nvPicPr>
        <p:blipFill rotWithShape="1">
          <a:blip r:embed="rId2">
            <a:alphaModFix/>
          </a:blip>
          <a:srcRect/>
          <a:stretch/>
        </p:blipFill>
        <p:spPr>
          <a:xfrm>
            <a:off x="10817525" y="5486401"/>
            <a:ext cx="1374475" cy="1235074"/>
          </a:xfrm>
          <a:prstGeom prst="rect">
            <a:avLst/>
          </a:prstGeom>
          <a:noFill/>
          <a:ln>
            <a:noFill/>
          </a:ln>
        </p:spPr>
      </p:pic>
      <p:sp>
        <p:nvSpPr>
          <p:cNvPr id="11" name="Google Shape;80;p12"/>
          <p:cNvSpPr/>
          <p:nvPr userDrawn="1"/>
        </p:nvSpPr>
        <p:spPr>
          <a:xfrm>
            <a:off x="0" y="5486401"/>
            <a:ext cx="12192000" cy="1371599"/>
          </a:xfrm>
          <a:prstGeom prst="rtTriangle">
            <a:avLst/>
          </a:prstGeom>
          <a:blipFill rotWithShape="1">
            <a:blip r:embed="rId3">
              <a:alphaModFix/>
            </a:blip>
            <a:stretch>
              <a:fillRect/>
            </a:stretch>
          </a:blip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298132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298132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solidFill>
                  <a:schemeClr val="bg1"/>
                </a:solidFill>
              </a:defRPr>
            </a:lvl1pPr>
          </a:lstStyle>
          <a:p>
            <a:fld id="{CB573AE6-48A6-44B6-8D27-839B1D34A9E6}" type="datetimeFigureOut">
              <a:rPr lang="en-US" smtClean="0"/>
              <a:pPr/>
              <a:t>9/20/2021</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endParaRPr lang="en-US" dirty="0"/>
          </a:p>
        </p:txBody>
      </p:sp>
      <p:sp>
        <p:nvSpPr>
          <p:cNvPr id="9" name="Slide Number Placeholder 8"/>
          <p:cNvSpPr>
            <a:spLocks noGrp="1"/>
          </p:cNvSpPr>
          <p:nvPr>
            <p:ph type="sldNum" sz="quarter" idx="12"/>
          </p:nvPr>
        </p:nvSpPr>
        <p:spPr>
          <a:xfrm>
            <a:off x="8610600" y="6356350"/>
            <a:ext cx="2206925" cy="365125"/>
          </a:xfrm>
        </p:spPr>
        <p:txBody>
          <a:bodyPr/>
          <a:lstStyle>
            <a:lvl1pPr>
              <a:defRPr>
                <a:solidFill>
                  <a:schemeClr val="tx1"/>
                </a:solidFill>
              </a:defRPr>
            </a:lvl1pPr>
          </a:lstStyle>
          <a:p>
            <a:fld id="{6C5E23E6-4A41-42A7-B9B3-42A6A589CAFA}" type="slidenum">
              <a:rPr lang="en-US" smtClean="0"/>
              <a:pPr/>
              <a:t>‹#›</a:t>
            </a:fld>
            <a:endParaRPr lang="en-US"/>
          </a:p>
        </p:txBody>
      </p:sp>
    </p:spTree>
    <p:extLst>
      <p:ext uri="{BB962C8B-B14F-4D97-AF65-F5344CB8AC3E}">
        <p14:creationId xmlns:p14="http://schemas.microsoft.com/office/powerpoint/2010/main" val="1911642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Google Shape;79;p12"/>
          <p:cNvPicPr preferRelativeResize="0"/>
          <p:nvPr userDrawn="1"/>
        </p:nvPicPr>
        <p:blipFill rotWithShape="1">
          <a:blip r:embed="rId2">
            <a:alphaModFix/>
          </a:blip>
          <a:srcRect/>
          <a:stretch/>
        </p:blipFill>
        <p:spPr>
          <a:xfrm>
            <a:off x="10877909" y="5486401"/>
            <a:ext cx="1314091" cy="1235074"/>
          </a:xfrm>
          <a:prstGeom prst="rect">
            <a:avLst/>
          </a:prstGeom>
          <a:noFill/>
          <a:ln>
            <a:noFill/>
          </a:ln>
        </p:spPr>
      </p:pic>
      <p:sp>
        <p:nvSpPr>
          <p:cNvPr id="7" name="Google Shape;80;p12"/>
          <p:cNvSpPr/>
          <p:nvPr userDrawn="1"/>
        </p:nvSpPr>
        <p:spPr>
          <a:xfrm>
            <a:off x="0" y="5486401"/>
            <a:ext cx="12192000" cy="1371599"/>
          </a:xfrm>
          <a:prstGeom prst="rtTriangle">
            <a:avLst/>
          </a:prstGeom>
          <a:blipFill rotWithShape="1">
            <a:blip r:embed="rId3">
              <a:alphaModFix/>
            </a:blip>
            <a:stretch>
              <a:fillRect/>
            </a:stretch>
          </a:blip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bg1"/>
                </a:solidFill>
              </a:defRPr>
            </a:lvl1pPr>
          </a:lstStyle>
          <a:p>
            <a:fld id="{CB573AE6-48A6-44B6-8D27-839B1D34A9E6}" type="datetimeFigureOut">
              <a:rPr lang="en-US" smtClean="0"/>
              <a:pPr/>
              <a:t>9/20/2021</a:t>
            </a:fld>
            <a:endParaRPr lang="en-US"/>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a:xfrm>
            <a:off x="8610600" y="6356350"/>
            <a:ext cx="2267309" cy="365125"/>
          </a:xfrm>
        </p:spPr>
        <p:txBody>
          <a:bodyPr/>
          <a:lstStyle>
            <a:lvl1pPr>
              <a:defRPr>
                <a:solidFill>
                  <a:schemeClr val="tx1"/>
                </a:solidFill>
              </a:defRPr>
            </a:lvl1pPr>
          </a:lstStyle>
          <a:p>
            <a:fld id="{6C5E23E6-4A41-42A7-B9B3-42A6A589CAFA}" type="slidenum">
              <a:rPr lang="en-US" smtClean="0"/>
              <a:pPr/>
              <a:t>‹#›</a:t>
            </a:fld>
            <a:endParaRPr lang="en-US"/>
          </a:p>
        </p:txBody>
      </p:sp>
    </p:spTree>
    <p:extLst>
      <p:ext uri="{BB962C8B-B14F-4D97-AF65-F5344CB8AC3E}">
        <p14:creationId xmlns:p14="http://schemas.microsoft.com/office/powerpoint/2010/main" val="3262922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Google Shape;79;p12"/>
          <p:cNvPicPr preferRelativeResize="0"/>
          <p:nvPr userDrawn="1"/>
        </p:nvPicPr>
        <p:blipFill rotWithShape="1">
          <a:blip r:embed="rId2">
            <a:alphaModFix/>
          </a:blip>
          <a:srcRect/>
          <a:stretch/>
        </p:blipFill>
        <p:spPr>
          <a:xfrm>
            <a:off x="10834777" y="5486401"/>
            <a:ext cx="1357223" cy="1235074"/>
          </a:xfrm>
          <a:prstGeom prst="rect">
            <a:avLst/>
          </a:prstGeom>
          <a:noFill/>
          <a:ln>
            <a:noFill/>
          </a:ln>
        </p:spPr>
      </p:pic>
      <p:sp>
        <p:nvSpPr>
          <p:cNvPr id="6" name="Google Shape;80;p12"/>
          <p:cNvSpPr/>
          <p:nvPr userDrawn="1"/>
        </p:nvSpPr>
        <p:spPr>
          <a:xfrm>
            <a:off x="0" y="5486401"/>
            <a:ext cx="12192000" cy="1371599"/>
          </a:xfrm>
          <a:prstGeom prst="rtTriangle">
            <a:avLst/>
          </a:prstGeom>
          <a:blipFill rotWithShape="1">
            <a:blip r:embed="rId3">
              <a:alphaModFix/>
            </a:blip>
            <a:stretch>
              <a:fillRect/>
            </a:stretch>
          </a:blip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 name="Date Placeholder 1"/>
          <p:cNvSpPr>
            <a:spLocks noGrp="1"/>
          </p:cNvSpPr>
          <p:nvPr>
            <p:ph type="dt" sz="half" idx="10"/>
          </p:nvPr>
        </p:nvSpPr>
        <p:spPr/>
        <p:txBody>
          <a:bodyPr/>
          <a:lstStyle>
            <a:lvl1pPr>
              <a:defRPr>
                <a:solidFill>
                  <a:schemeClr val="bg1"/>
                </a:solidFill>
              </a:defRPr>
            </a:lvl1pPr>
          </a:lstStyle>
          <a:p>
            <a:fld id="{CB573AE6-48A6-44B6-8D27-839B1D34A9E6}" type="datetimeFigureOut">
              <a:rPr lang="en-US" smtClean="0"/>
              <a:pPr/>
              <a:t>9/20/2021</a:t>
            </a:fld>
            <a:endParaRPr lang="en-US"/>
          </a:p>
        </p:txBody>
      </p:sp>
      <p:sp>
        <p:nvSpPr>
          <p:cNvPr id="3" name="Footer Placeholder 2"/>
          <p:cNvSpPr>
            <a:spLocks noGrp="1"/>
          </p:cNvSpPr>
          <p:nvPr>
            <p:ph type="ftr" sz="quarter" idx="11"/>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2"/>
          </p:nvPr>
        </p:nvSpPr>
        <p:spPr>
          <a:xfrm>
            <a:off x="8610600" y="6356350"/>
            <a:ext cx="2224177" cy="365125"/>
          </a:xfrm>
        </p:spPr>
        <p:txBody>
          <a:bodyPr/>
          <a:lstStyle>
            <a:lvl1pPr>
              <a:defRPr>
                <a:solidFill>
                  <a:schemeClr val="tx1"/>
                </a:solidFill>
              </a:defRPr>
            </a:lvl1pPr>
          </a:lstStyle>
          <a:p>
            <a:fld id="{6C5E23E6-4A41-42A7-B9B3-42A6A589CAFA}" type="slidenum">
              <a:rPr lang="en-US" smtClean="0"/>
              <a:pPr/>
              <a:t>‹#›</a:t>
            </a:fld>
            <a:endParaRPr lang="en-US"/>
          </a:p>
        </p:txBody>
      </p:sp>
    </p:spTree>
    <p:extLst>
      <p:ext uri="{BB962C8B-B14F-4D97-AF65-F5344CB8AC3E}">
        <p14:creationId xmlns:p14="http://schemas.microsoft.com/office/powerpoint/2010/main" val="3174808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Google Shape;79;p12"/>
          <p:cNvPicPr preferRelativeResize="0"/>
          <p:nvPr userDrawn="1"/>
        </p:nvPicPr>
        <p:blipFill rotWithShape="1">
          <a:blip r:embed="rId2">
            <a:alphaModFix/>
          </a:blip>
          <a:srcRect/>
          <a:stretch/>
        </p:blipFill>
        <p:spPr>
          <a:xfrm>
            <a:off x="11128075" y="5486400"/>
            <a:ext cx="1063924" cy="1235075"/>
          </a:xfrm>
          <a:prstGeom prst="rect">
            <a:avLst/>
          </a:prstGeom>
          <a:noFill/>
          <a:ln>
            <a:noFill/>
          </a:ln>
        </p:spPr>
      </p:pic>
      <p:sp>
        <p:nvSpPr>
          <p:cNvPr id="9" name="Google Shape;80;p12"/>
          <p:cNvSpPr/>
          <p:nvPr userDrawn="1"/>
        </p:nvSpPr>
        <p:spPr>
          <a:xfrm>
            <a:off x="0" y="5486401"/>
            <a:ext cx="12192000" cy="1371599"/>
          </a:xfrm>
          <a:prstGeom prst="rtTriangle">
            <a:avLst/>
          </a:prstGeom>
          <a:blipFill rotWithShape="1">
            <a:blip r:embed="rId3">
              <a:alphaModFix/>
            </a:blip>
            <a:stretch>
              <a:fillRect/>
            </a:stretch>
          </a:blip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bg1"/>
              </a:solidFill>
              <a:latin typeface="Calibri"/>
              <a:ea typeface="Calibri"/>
              <a:cs typeface="Calibri"/>
              <a:sym typeface="Calibri"/>
            </a:endParaRPr>
          </a:p>
        </p:txBody>
      </p:sp>
      <p:sp>
        <p:nvSpPr>
          <p:cNvPr id="2" name="Title 1"/>
          <p:cNvSpPr>
            <a:spLocks noGrp="1"/>
          </p:cNvSpPr>
          <p:nvPr>
            <p:ph type="title"/>
          </p:nvPr>
        </p:nvSpPr>
        <p:spPr>
          <a:xfrm>
            <a:off x="839788" y="457200"/>
            <a:ext cx="3932237" cy="143958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1600" y="995363"/>
            <a:ext cx="6172200" cy="4491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8200" y="1896780"/>
            <a:ext cx="3932237" cy="358962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CB573AE6-48A6-44B6-8D27-839B1D34A9E6}" type="datetimeFigureOut">
              <a:rPr lang="en-US" smtClean="0"/>
              <a:pPr/>
              <a:t>9/20/2021</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a:xfrm>
            <a:off x="8610600" y="6356350"/>
            <a:ext cx="2517475" cy="365125"/>
          </a:xfrm>
        </p:spPr>
        <p:txBody>
          <a:bodyPr/>
          <a:lstStyle>
            <a:lvl1pPr>
              <a:defRPr>
                <a:solidFill>
                  <a:schemeClr val="tx1"/>
                </a:solidFill>
              </a:defRPr>
            </a:lvl1pPr>
          </a:lstStyle>
          <a:p>
            <a:fld id="{6C5E23E6-4A41-42A7-B9B3-42A6A589CAFA}" type="slidenum">
              <a:rPr lang="en-US" smtClean="0"/>
              <a:pPr/>
              <a:t>‹#›</a:t>
            </a:fld>
            <a:endParaRPr lang="en-US" dirty="0"/>
          </a:p>
        </p:txBody>
      </p:sp>
    </p:spTree>
    <p:extLst>
      <p:ext uri="{BB962C8B-B14F-4D97-AF65-F5344CB8AC3E}">
        <p14:creationId xmlns:p14="http://schemas.microsoft.com/office/powerpoint/2010/main" val="1488669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Google Shape;79;p12"/>
          <p:cNvPicPr preferRelativeResize="0"/>
          <p:nvPr userDrawn="1"/>
        </p:nvPicPr>
        <p:blipFill rotWithShape="1">
          <a:blip r:embed="rId2">
            <a:alphaModFix/>
          </a:blip>
          <a:srcRect/>
          <a:stretch/>
        </p:blipFill>
        <p:spPr>
          <a:xfrm>
            <a:off x="10843404" y="5486401"/>
            <a:ext cx="1348596" cy="1235074"/>
          </a:xfrm>
          <a:prstGeom prst="rect">
            <a:avLst/>
          </a:prstGeom>
          <a:noFill/>
          <a:ln>
            <a:noFill/>
          </a:ln>
        </p:spPr>
      </p:pic>
      <p:sp>
        <p:nvSpPr>
          <p:cNvPr id="9" name="Google Shape;80;p12"/>
          <p:cNvSpPr/>
          <p:nvPr userDrawn="1"/>
        </p:nvSpPr>
        <p:spPr>
          <a:xfrm>
            <a:off x="0" y="5486401"/>
            <a:ext cx="12192000" cy="1371599"/>
          </a:xfrm>
          <a:prstGeom prst="rtTriangle">
            <a:avLst/>
          </a:prstGeom>
          <a:blipFill rotWithShape="1">
            <a:blip r:embed="rId3">
              <a:alphaModFix/>
            </a:blip>
            <a:stretch>
              <a:fillRect/>
            </a:stretch>
          </a:blip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 name="Title 1"/>
          <p:cNvSpPr>
            <a:spLocks noGrp="1"/>
          </p:cNvSpPr>
          <p:nvPr>
            <p:ph type="title"/>
          </p:nvPr>
        </p:nvSpPr>
        <p:spPr>
          <a:xfrm>
            <a:off x="839788" y="457200"/>
            <a:ext cx="3932237" cy="143958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6"/>
            <a:ext cx="6172200" cy="4498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1896780"/>
            <a:ext cx="3932237" cy="3589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CB573AE6-48A6-44B6-8D27-839B1D34A9E6}" type="datetimeFigureOut">
              <a:rPr lang="en-US" smtClean="0"/>
              <a:pPr/>
              <a:t>9/20/2021</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a:xfrm>
            <a:off x="8610600" y="6356350"/>
            <a:ext cx="2232804" cy="365125"/>
          </a:xfrm>
        </p:spPr>
        <p:txBody>
          <a:bodyPr/>
          <a:lstStyle>
            <a:lvl1pPr>
              <a:defRPr>
                <a:solidFill>
                  <a:schemeClr val="tx1"/>
                </a:solidFill>
              </a:defRPr>
            </a:lvl1pPr>
          </a:lstStyle>
          <a:p>
            <a:fld id="{6C5E23E6-4A41-42A7-B9B3-42A6A589CAFA}" type="slidenum">
              <a:rPr lang="en-US" smtClean="0"/>
              <a:pPr/>
              <a:t>‹#›</a:t>
            </a:fld>
            <a:endParaRPr lang="en-US"/>
          </a:p>
        </p:txBody>
      </p:sp>
    </p:spTree>
    <p:extLst>
      <p:ext uri="{BB962C8B-B14F-4D97-AF65-F5344CB8AC3E}">
        <p14:creationId xmlns:p14="http://schemas.microsoft.com/office/powerpoint/2010/main" val="3312872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573AE6-48A6-44B6-8D27-839B1D34A9E6}" type="datetimeFigureOut">
              <a:rPr lang="en-US" smtClean="0"/>
              <a:t>9/20/2021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E23E6-4A41-42A7-B9B3-42A6A589CAFA}" type="slidenum">
              <a:rPr lang="en-US" smtClean="0"/>
              <a:t>‹#›</a:t>
            </a:fld>
            <a:endParaRPr lang="en-US"/>
          </a:p>
        </p:txBody>
      </p:sp>
    </p:spTree>
    <p:extLst>
      <p:ext uri="{BB962C8B-B14F-4D97-AF65-F5344CB8AC3E}">
        <p14:creationId xmlns:p14="http://schemas.microsoft.com/office/powerpoint/2010/main" val="14852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p:nvPr>
        </p:nvSpPr>
        <p:spPr/>
        <p:txBody>
          <a:bodyPr>
            <a:normAutofit fontScale="90000"/>
          </a:bodyPr>
          <a:lstStyle/>
          <a:p>
            <a:endParaRPr lang="en-US"/>
          </a:p>
        </p:txBody>
      </p:sp>
    </p:spTree>
    <p:extLst>
      <p:ext uri="{BB962C8B-B14F-4D97-AF65-F5344CB8AC3E}">
        <p14:creationId xmlns:p14="http://schemas.microsoft.com/office/powerpoint/2010/main" val="3390311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6030" y="1083945"/>
            <a:ext cx="11991528" cy="2308324"/>
          </a:xfrm>
          <a:prstGeom prst="rect">
            <a:avLst/>
          </a:prstGeom>
        </p:spPr>
        <p:txBody>
          <a:bodyPr wrap="square">
            <a:spAutoFit/>
          </a:bodyPr>
          <a:lstStyle/>
          <a:p>
            <a:pPr>
              <a:spcBef>
                <a:spcPts val="1000"/>
              </a:spcBef>
            </a:pPr>
            <a:r>
              <a:rPr lang="en-US" b="1" cap="all" dirty="0">
                <a:solidFill>
                  <a:srgbClr val="4D4C4D"/>
                </a:solidFill>
                <a:latin typeface="News Cycle"/>
              </a:rPr>
              <a:t>NONDISCRIMINATION POLICY</a:t>
            </a:r>
          </a:p>
          <a:p>
            <a:r>
              <a:rPr lang="en-US" dirty="0">
                <a:solidFill>
                  <a:srgbClr val="4D4C4D"/>
                </a:solidFill>
                <a:latin typeface="Open Sans"/>
              </a:rPr>
              <a:t>In compliance with federal law, including the provisions of Title IX of the Education Amendment of 1972, </a:t>
            </a:r>
            <a:r>
              <a:rPr lang="en-US" dirty="0" smtClean="0">
                <a:solidFill>
                  <a:srgbClr val="4D4C4D"/>
                </a:solidFill>
                <a:latin typeface="Open Sans"/>
              </a:rPr>
              <a:t>Scotland County Schools </a:t>
            </a:r>
            <a:r>
              <a:rPr lang="en-US" dirty="0">
                <a:solidFill>
                  <a:srgbClr val="4D4C4D"/>
                </a:solidFill>
                <a:latin typeface="Open Sans"/>
              </a:rPr>
              <a:t>does not discriminate on the basis of race, color, national origin, sex, disability, or age in its programs, activities, and hiring. </a:t>
            </a:r>
            <a:r>
              <a:rPr lang="en-US" dirty="0" smtClean="0">
                <a:solidFill>
                  <a:srgbClr val="4D4C4D"/>
                </a:solidFill>
                <a:latin typeface="Open Sans"/>
              </a:rPr>
              <a:t/>
            </a:r>
            <a:br>
              <a:rPr lang="en-US" dirty="0" smtClean="0">
                <a:solidFill>
                  <a:srgbClr val="4D4C4D"/>
                </a:solidFill>
                <a:latin typeface="Open Sans"/>
              </a:rPr>
            </a:br>
            <a:endParaRPr lang="en-US" dirty="0" smtClean="0">
              <a:solidFill>
                <a:srgbClr val="4D4C4D"/>
              </a:solidFill>
              <a:latin typeface="Open Sans"/>
            </a:endParaRPr>
          </a:p>
          <a:p>
            <a:r>
              <a:rPr lang="en-US" dirty="0">
                <a:solidFill>
                  <a:srgbClr val="4D4C4D"/>
                </a:solidFill>
                <a:latin typeface="Open Sans"/>
              </a:rPr>
              <a:t> </a:t>
            </a:r>
          </a:p>
          <a:p>
            <a:r>
              <a:rPr lang="en-US" dirty="0">
                <a:solidFill>
                  <a:srgbClr val="4D4C4D"/>
                </a:solidFill>
                <a:latin typeface="Open Sans"/>
              </a:rPr>
              <a:t>In collaboration with our community and parents, the mission of </a:t>
            </a:r>
            <a:r>
              <a:rPr lang="en-US" dirty="0" smtClean="0">
                <a:solidFill>
                  <a:srgbClr val="4D4C4D"/>
                </a:solidFill>
                <a:latin typeface="Open Sans"/>
              </a:rPr>
              <a:t>Scotland County Schools </a:t>
            </a:r>
            <a:r>
              <a:rPr lang="en-US" dirty="0">
                <a:solidFill>
                  <a:srgbClr val="4D4C4D"/>
                </a:solidFill>
                <a:latin typeface="Open Sans"/>
              </a:rPr>
              <a:t>is to </a:t>
            </a:r>
            <a:r>
              <a:rPr lang="en-US" dirty="0" smtClean="0">
                <a:solidFill>
                  <a:srgbClr val="4D4C4D"/>
                </a:solidFill>
                <a:latin typeface="Open Sans"/>
              </a:rPr>
              <a:t>improve the life of all </a:t>
            </a:r>
            <a:r>
              <a:rPr lang="en-US" dirty="0">
                <a:solidFill>
                  <a:srgbClr val="4D4C4D"/>
                </a:solidFill>
                <a:latin typeface="Open Sans"/>
              </a:rPr>
              <a:t>students </a:t>
            </a:r>
            <a:r>
              <a:rPr lang="en-US" dirty="0" smtClean="0">
                <a:solidFill>
                  <a:srgbClr val="4D4C4D"/>
                </a:solidFill>
                <a:latin typeface="Open Sans"/>
              </a:rPr>
              <a:t>by preparing them for the future in order to build and sustain a strong community. </a:t>
            </a:r>
            <a:endParaRPr lang="en-US" b="0" i="0" dirty="0">
              <a:solidFill>
                <a:srgbClr val="4D4C4D"/>
              </a:solidFill>
              <a:effectLst/>
              <a:latin typeface="Open Sans"/>
            </a:endParaRPr>
          </a:p>
        </p:txBody>
      </p:sp>
      <p:sp>
        <p:nvSpPr>
          <p:cNvPr id="3" name="Rectangle 2"/>
          <p:cNvSpPr/>
          <p:nvPr/>
        </p:nvSpPr>
        <p:spPr>
          <a:xfrm>
            <a:off x="200472" y="3860102"/>
            <a:ext cx="11991528" cy="1477328"/>
          </a:xfrm>
          <a:prstGeom prst="rect">
            <a:avLst/>
          </a:prstGeom>
        </p:spPr>
        <p:txBody>
          <a:bodyPr wrap="square">
            <a:spAutoFit/>
          </a:bodyPr>
          <a:lstStyle/>
          <a:p>
            <a:pPr>
              <a:spcBef>
                <a:spcPts val="1000"/>
              </a:spcBef>
            </a:pPr>
            <a:r>
              <a:rPr lang="en-US" b="1" cap="all" dirty="0" smtClean="0">
                <a:solidFill>
                  <a:srgbClr val="4D4C4D"/>
                </a:solidFill>
                <a:latin typeface="News Cycle"/>
              </a:rPr>
              <a:t>Vocational/Career and Technical education nondiscrimination</a:t>
            </a:r>
            <a:endParaRPr lang="en-US" b="1" cap="all" dirty="0">
              <a:solidFill>
                <a:srgbClr val="4D4C4D"/>
              </a:solidFill>
              <a:latin typeface="News Cycle"/>
            </a:endParaRPr>
          </a:p>
          <a:p>
            <a:r>
              <a:rPr lang="en-US" dirty="0" smtClean="0">
                <a:solidFill>
                  <a:srgbClr val="4D4C4D"/>
                </a:solidFill>
                <a:latin typeface="Open Sans"/>
              </a:rPr>
              <a:t>Scotland County Schools’ Career and Technical Education programs do not discriminate on the basis of race, color, national or ethnic origin, age or disability in its programs or activities. This notice is provided as required by Title VI of the Civil Rights Act of 1964, Section 504 of the Rehabilitation Act of 1973, Title IX of the Education Amendments of 1972, the Age Discrimination Act of 1975 and the American with Disabilities Act of 1990.</a:t>
            </a:r>
            <a:endParaRPr lang="en-US" dirty="0" smtClean="0">
              <a:solidFill>
                <a:srgbClr val="4D4C4D"/>
              </a:solidFill>
              <a:latin typeface="Open Sans"/>
            </a:endParaRPr>
          </a:p>
        </p:txBody>
      </p:sp>
    </p:spTree>
    <p:extLst>
      <p:ext uri="{BB962C8B-B14F-4D97-AF65-F5344CB8AC3E}">
        <p14:creationId xmlns:p14="http://schemas.microsoft.com/office/powerpoint/2010/main" val="441510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1870" y="1083945"/>
            <a:ext cx="10275101" cy="3693319"/>
          </a:xfrm>
          <a:prstGeom prst="rect">
            <a:avLst/>
          </a:prstGeom>
        </p:spPr>
        <p:txBody>
          <a:bodyPr wrap="square">
            <a:spAutoFit/>
          </a:bodyPr>
          <a:lstStyle/>
          <a:p>
            <a:pPr>
              <a:spcBef>
                <a:spcPts val="1000"/>
              </a:spcBef>
            </a:pPr>
            <a:r>
              <a:rPr lang="en-US" b="1" cap="all" dirty="0">
                <a:solidFill>
                  <a:srgbClr val="4D4C4D"/>
                </a:solidFill>
                <a:latin typeface="News Cycle"/>
              </a:rPr>
              <a:t>NONDISCRIMINATION POLICY</a:t>
            </a:r>
          </a:p>
          <a:p>
            <a:r>
              <a:rPr lang="en-US" dirty="0">
                <a:solidFill>
                  <a:srgbClr val="4D4C4D"/>
                </a:solidFill>
                <a:latin typeface="Open Sans"/>
              </a:rPr>
              <a:t>In compliance with federal law, including the provisions of Title IX of the Education Amendment of 1972, </a:t>
            </a:r>
            <a:r>
              <a:rPr lang="en-US" dirty="0" smtClean="0">
                <a:solidFill>
                  <a:srgbClr val="4D4C4D"/>
                </a:solidFill>
                <a:latin typeface="Open Sans"/>
              </a:rPr>
              <a:t>Scotland County Schools </a:t>
            </a:r>
            <a:r>
              <a:rPr lang="en-US" dirty="0">
                <a:solidFill>
                  <a:srgbClr val="4D4C4D"/>
                </a:solidFill>
                <a:latin typeface="Open Sans"/>
              </a:rPr>
              <a:t>does not discriminate on the basis of race, color, national origin, sex, disability, or age in its programs, activities, and hiring. The following person has been designated to handle inquiries regarding the nondiscrimination policies:</a:t>
            </a:r>
          </a:p>
          <a:p>
            <a:r>
              <a:rPr lang="en-US" dirty="0">
                <a:solidFill>
                  <a:srgbClr val="4D4C4D"/>
                </a:solidFill>
                <a:latin typeface="Open Sans"/>
              </a:rPr>
              <a:t> </a:t>
            </a:r>
          </a:p>
          <a:p>
            <a:r>
              <a:rPr lang="en-US" b="1" dirty="0">
                <a:solidFill>
                  <a:srgbClr val="4D4C4D"/>
                </a:solidFill>
                <a:latin typeface="Open Sans"/>
              </a:rPr>
              <a:t>Dr. </a:t>
            </a:r>
            <a:r>
              <a:rPr lang="en-US" b="1" dirty="0" smtClean="0">
                <a:solidFill>
                  <a:srgbClr val="4D4C4D"/>
                </a:solidFill>
                <a:latin typeface="Open Sans"/>
              </a:rPr>
              <a:t>Michael Riles, Chief Accountability</a:t>
            </a:r>
            <a:endParaRPr lang="en-US" dirty="0">
              <a:solidFill>
                <a:srgbClr val="4D4C4D"/>
              </a:solidFill>
              <a:latin typeface="Open Sans"/>
            </a:endParaRPr>
          </a:p>
          <a:p>
            <a:r>
              <a:rPr lang="en-US" dirty="0" smtClean="0">
                <a:solidFill>
                  <a:srgbClr val="4D4C4D"/>
                </a:solidFill>
                <a:latin typeface="Open Sans"/>
              </a:rPr>
              <a:t>322 S. Main St.</a:t>
            </a:r>
          </a:p>
          <a:p>
            <a:r>
              <a:rPr lang="en-US" dirty="0" smtClean="0">
                <a:solidFill>
                  <a:srgbClr val="4D4C4D"/>
                </a:solidFill>
                <a:latin typeface="Open Sans"/>
              </a:rPr>
              <a:t>Laurinburg, NC 28352</a:t>
            </a:r>
            <a:endParaRPr lang="en-US" dirty="0">
              <a:solidFill>
                <a:srgbClr val="4D4C4D"/>
              </a:solidFill>
              <a:latin typeface="Open Sans"/>
            </a:endParaRPr>
          </a:p>
          <a:p>
            <a:r>
              <a:rPr lang="en-US" dirty="0">
                <a:solidFill>
                  <a:srgbClr val="4D4C4D"/>
                </a:solidFill>
                <a:latin typeface="Open Sans"/>
              </a:rPr>
              <a:t> </a:t>
            </a:r>
          </a:p>
          <a:p>
            <a:r>
              <a:rPr lang="en-US" dirty="0">
                <a:solidFill>
                  <a:srgbClr val="4D4C4D"/>
                </a:solidFill>
                <a:latin typeface="Open Sans"/>
              </a:rPr>
              <a:t>In collaboration with our community and parents, the mission of Scotland County Schools is to improve the life of all students by preparing them for the future in order to build and sustain a strong community. </a:t>
            </a:r>
          </a:p>
        </p:txBody>
      </p:sp>
    </p:spTree>
    <p:extLst>
      <p:ext uri="{BB962C8B-B14F-4D97-AF65-F5344CB8AC3E}">
        <p14:creationId xmlns:p14="http://schemas.microsoft.com/office/powerpoint/2010/main" val="2277374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S_Presentation_Template" id="{6913010D-513E-4071-BDF3-98910BF8A9DC}" vid="{B2BB9004-69FB-4B05-AA53-4CD646133CAA}"/>
    </a:ext>
  </a:extLst>
</a:theme>
</file>

<file path=docProps/app.xml><?xml version="1.0" encoding="utf-8"?>
<Properties xmlns="http://schemas.openxmlformats.org/officeDocument/2006/extended-properties" xmlns:vt="http://schemas.openxmlformats.org/officeDocument/2006/docPropsVTypes">
  <Template>SCS_Presentation_Template</Template>
  <TotalTime>126</TotalTime>
  <Words>209</Words>
  <Application>Microsoft Office PowerPoint</Application>
  <PresentationFormat>Widescreen</PresentationFormat>
  <Paragraphs>14</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News Cycle</vt:lpstr>
      <vt:lpstr>Open Sans</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Riles</dc:creator>
  <cp:lastModifiedBy>Michael Riles</cp:lastModifiedBy>
  <cp:revision>5</cp:revision>
  <dcterms:created xsi:type="dcterms:W3CDTF">2021-09-15T15:28:57Z</dcterms:created>
  <dcterms:modified xsi:type="dcterms:W3CDTF">2021-09-20T20:12:05Z</dcterms:modified>
</cp:coreProperties>
</file>